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ru-RU"/>
              <a:t>Образец заголовка</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E3073DA6-A630-43B8-BC23-F2ABC0DF2708}" type="datetimeFigureOut">
              <a:rPr lang="ru-UA" smtClean="0"/>
              <a:t>23.10.2023</a:t>
            </a:fld>
            <a:endParaRPr lang="ru-UA"/>
          </a:p>
        </p:txBody>
      </p:sp>
      <p:sp>
        <p:nvSpPr>
          <p:cNvPr id="5" name="Footer Placeholder 4"/>
          <p:cNvSpPr>
            <a:spLocks noGrp="1"/>
          </p:cNvSpPr>
          <p:nvPr>
            <p:ph type="ftr" sz="quarter" idx="11"/>
          </p:nvPr>
        </p:nvSpPr>
        <p:spPr/>
        <p:txBody>
          <a:bodyPr/>
          <a:lstStyle/>
          <a:p>
            <a:endParaRPr lang="ru-UA"/>
          </a:p>
        </p:txBody>
      </p:sp>
      <p:sp>
        <p:nvSpPr>
          <p:cNvPr id="6" name="Slide Number Placeholder 5"/>
          <p:cNvSpPr>
            <a:spLocks noGrp="1"/>
          </p:cNvSpPr>
          <p:nvPr>
            <p:ph type="sldNum" sz="quarter" idx="12"/>
          </p:nvPr>
        </p:nvSpPr>
        <p:spPr/>
        <p:txBody>
          <a:bodyPr/>
          <a:lstStyle/>
          <a:p>
            <a:fld id="{D3312622-D064-488D-AD62-1453B43B91A5}" type="slidenum">
              <a:rPr lang="ru-UA" smtClean="0"/>
              <a:t>‹#›</a:t>
            </a:fld>
            <a:endParaRPr lang="ru-UA"/>
          </a:p>
        </p:txBody>
      </p:sp>
    </p:spTree>
    <p:extLst>
      <p:ext uri="{BB962C8B-B14F-4D97-AF65-F5344CB8AC3E}">
        <p14:creationId xmlns:p14="http://schemas.microsoft.com/office/powerpoint/2010/main" val="2629972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E3073DA6-A630-43B8-BC23-F2ABC0DF2708}" type="datetimeFigureOut">
              <a:rPr lang="ru-UA" smtClean="0"/>
              <a:t>23.10.2023</a:t>
            </a:fld>
            <a:endParaRPr lang="ru-UA"/>
          </a:p>
        </p:txBody>
      </p:sp>
      <p:sp>
        <p:nvSpPr>
          <p:cNvPr id="6" name="Footer Placeholder 5"/>
          <p:cNvSpPr>
            <a:spLocks noGrp="1"/>
          </p:cNvSpPr>
          <p:nvPr>
            <p:ph type="ftr" sz="quarter" idx="11"/>
          </p:nvPr>
        </p:nvSpPr>
        <p:spPr/>
        <p:txBody>
          <a:bodyPr/>
          <a:lstStyle/>
          <a:p>
            <a:endParaRPr lang="ru-UA"/>
          </a:p>
        </p:txBody>
      </p:sp>
      <p:sp>
        <p:nvSpPr>
          <p:cNvPr id="7" name="Slide Number Placeholder 6"/>
          <p:cNvSpPr>
            <a:spLocks noGrp="1"/>
          </p:cNvSpPr>
          <p:nvPr>
            <p:ph type="sldNum" sz="quarter" idx="12"/>
          </p:nvPr>
        </p:nvSpPr>
        <p:spPr/>
        <p:txBody>
          <a:bodyPr/>
          <a:lstStyle/>
          <a:p>
            <a:fld id="{D3312622-D064-488D-AD62-1453B43B91A5}" type="slidenum">
              <a:rPr lang="ru-UA" smtClean="0"/>
              <a:t>‹#›</a:t>
            </a:fld>
            <a:endParaRPr lang="ru-UA"/>
          </a:p>
        </p:txBody>
      </p:sp>
    </p:spTree>
    <p:extLst>
      <p:ext uri="{BB962C8B-B14F-4D97-AF65-F5344CB8AC3E}">
        <p14:creationId xmlns:p14="http://schemas.microsoft.com/office/powerpoint/2010/main" val="2050591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ru-RU"/>
              <a:t>Образец заголовка</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E3073DA6-A630-43B8-BC23-F2ABC0DF2708}" type="datetimeFigureOut">
              <a:rPr lang="ru-UA" smtClean="0"/>
              <a:t>23.10.2023</a:t>
            </a:fld>
            <a:endParaRPr lang="ru-UA"/>
          </a:p>
        </p:txBody>
      </p:sp>
      <p:sp>
        <p:nvSpPr>
          <p:cNvPr id="5" name="Footer Placeholder 4"/>
          <p:cNvSpPr>
            <a:spLocks noGrp="1"/>
          </p:cNvSpPr>
          <p:nvPr>
            <p:ph type="ftr" sz="quarter" idx="11"/>
          </p:nvPr>
        </p:nvSpPr>
        <p:spPr/>
        <p:txBody>
          <a:bodyPr/>
          <a:lstStyle/>
          <a:p>
            <a:endParaRPr lang="ru-UA"/>
          </a:p>
        </p:txBody>
      </p:sp>
      <p:sp>
        <p:nvSpPr>
          <p:cNvPr id="6" name="Slide Number Placeholder 5"/>
          <p:cNvSpPr>
            <a:spLocks noGrp="1"/>
          </p:cNvSpPr>
          <p:nvPr>
            <p:ph type="sldNum" sz="quarter" idx="12"/>
          </p:nvPr>
        </p:nvSpPr>
        <p:spPr/>
        <p:txBody>
          <a:bodyPr/>
          <a:lstStyle/>
          <a:p>
            <a:fld id="{D3312622-D064-488D-AD62-1453B43B91A5}" type="slidenum">
              <a:rPr lang="ru-UA" smtClean="0"/>
              <a:t>‹#›</a:t>
            </a:fld>
            <a:endParaRPr lang="ru-UA"/>
          </a:p>
        </p:txBody>
      </p:sp>
    </p:spTree>
    <p:extLst>
      <p:ext uri="{BB962C8B-B14F-4D97-AF65-F5344CB8AC3E}">
        <p14:creationId xmlns:p14="http://schemas.microsoft.com/office/powerpoint/2010/main" val="109118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ru-RU"/>
              <a:t>Образец заголовка</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ru-RU"/>
              <a:t>Образец текста</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E3073DA6-A630-43B8-BC23-F2ABC0DF2708}" type="datetimeFigureOut">
              <a:rPr lang="ru-UA" smtClean="0"/>
              <a:t>23.10.2023</a:t>
            </a:fld>
            <a:endParaRPr lang="ru-UA"/>
          </a:p>
        </p:txBody>
      </p:sp>
      <p:sp>
        <p:nvSpPr>
          <p:cNvPr id="5" name="Footer Placeholder 4"/>
          <p:cNvSpPr>
            <a:spLocks noGrp="1"/>
          </p:cNvSpPr>
          <p:nvPr>
            <p:ph type="ftr" sz="quarter" idx="11"/>
          </p:nvPr>
        </p:nvSpPr>
        <p:spPr/>
        <p:txBody>
          <a:bodyPr/>
          <a:lstStyle/>
          <a:p>
            <a:endParaRPr lang="ru-UA"/>
          </a:p>
        </p:txBody>
      </p:sp>
      <p:sp>
        <p:nvSpPr>
          <p:cNvPr id="6" name="Slide Number Placeholder 5"/>
          <p:cNvSpPr>
            <a:spLocks noGrp="1"/>
          </p:cNvSpPr>
          <p:nvPr>
            <p:ph type="sldNum" sz="quarter" idx="12"/>
          </p:nvPr>
        </p:nvSpPr>
        <p:spPr/>
        <p:txBody>
          <a:bodyPr/>
          <a:lstStyle/>
          <a:p>
            <a:fld id="{D3312622-D064-488D-AD62-1453B43B91A5}" type="slidenum">
              <a:rPr lang="ru-UA" smtClean="0"/>
              <a:t>‹#›</a:t>
            </a:fld>
            <a:endParaRPr lang="ru-UA"/>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102565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E3073DA6-A630-43B8-BC23-F2ABC0DF2708}" type="datetimeFigureOut">
              <a:rPr lang="ru-UA" smtClean="0"/>
              <a:t>23.10.2023</a:t>
            </a:fld>
            <a:endParaRPr lang="ru-UA"/>
          </a:p>
        </p:txBody>
      </p:sp>
      <p:sp>
        <p:nvSpPr>
          <p:cNvPr id="5" name="Footer Placeholder 4"/>
          <p:cNvSpPr>
            <a:spLocks noGrp="1"/>
          </p:cNvSpPr>
          <p:nvPr>
            <p:ph type="ftr" sz="quarter" idx="11"/>
          </p:nvPr>
        </p:nvSpPr>
        <p:spPr/>
        <p:txBody>
          <a:bodyPr/>
          <a:lstStyle/>
          <a:p>
            <a:endParaRPr lang="ru-UA"/>
          </a:p>
        </p:txBody>
      </p:sp>
      <p:sp>
        <p:nvSpPr>
          <p:cNvPr id="6" name="Slide Number Placeholder 5"/>
          <p:cNvSpPr>
            <a:spLocks noGrp="1"/>
          </p:cNvSpPr>
          <p:nvPr>
            <p:ph type="sldNum" sz="quarter" idx="12"/>
          </p:nvPr>
        </p:nvSpPr>
        <p:spPr/>
        <p:txBody>
          <a:bodyPr/>
          <a:lstStyle/>
          <a:p>
            <a:fld id="{D3312622-D064-488D-AD62-1453B43B91A5}" type="slidenum">
              <a:rPr lang="ru-UA" smtClean="0"/>
              <a:t>‹#›</a:t>
            </a:fld>
            <a:endParaRPr lang="ru-UA"/>
          </a:p>
        </p:txBody>
      </p:sp>
    </p:spTree>
    <p:extLst>
      <p:ext uri="{BB962C8B-B14F-4D97-AF65-F5344CB8AC3E}">
        <p14:creationId xmlns:p14="http://schemas.microsoft.com/office/powerpoint/2010/main" val="2627022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a:t>Образец заголовка</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3073DA6-A630-43B8-BC23-F2ABC0DF2708}" type="datetimeFigureOut">
              <a:rPr lang="ru-UA" smtClean="0"/>
              <a:t>23.10.2023</a:t>
            </a:fld>
            <a:endParaRPr lang="ru-UA"/>
          </a:p>
        </p:txBody>
      </p:sp>
      <p:sp>
        <p:nvSpPr>
          <p:cNvPr id="4" name="Footer Placeholder 4"/>
          <p:cNvSpPr>
            <a:spLocks noGrp="1"/>
          </p:cNvSpPr>
          <p:nvPr>
            <p:ph type="ftr" sz="quarter" idx="11"/>
          </p:nvPr>
        </p:nvSpPr>
        <p:spPr/>
        <p:txBody>
          <a:bodyPr/>
          <a:lstStyle/>
          <a:p>
            <a:endParaRPr lang="ru-UA"/>
          </a:p>
        </p:txBody>
      </p:sp>
      <p:sp>
        <p:nvSpPr>
          <p:cNvPr id="6" name="Slide Number Placeholder 5"/>
          <p:cNvSpPr>
            <a:spLocks noGrp="1"/>
          </p:cNvSpPr>
          <p:nvPr>
            <p:ph type="sldNum" sz="quarter" idx="12"/>
          </p:nvPr>
        </p:nvSpPr>
        <p:spPr/>
        <p:txBody>
          <a:bodyPr/>
          <a:lstStyle/>
          <a:p>
            <a:fld id="{D3312622-D064-488D-AD62-1453B43B91A5}" type="slidenum">
              <a:rPr lang="ru-UA" smtClean="0"/>
              <a:t>‹#›</a:t>
            </a:fld>
            <a:endParaRPr lang="ru-UA"/>
          </a:p>
        </p:txBody>
      </p:sp>
    </p:spTree>
    <p:extLst>
      <p:ext uri="{BB962C8B-B14F-4D97-AF65-F5344CB8AC3E}">
        <p14:creationId xmlns:p14="http://schemas.microsoft.com/office/powerpoint/2010/main" val="142733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a:t>Образец заголовка</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3073DA6-A630-43B8-BC23-F2ABC0DF2708}" type="datetimeFigureOut">
              <a:rPr lang="ru-UA" smtClean="0"/>
              <a:t>23.10.2023</a:t>
            </a:fld>
            <a:endParaRPr lang="ru-UA"/>
          </a:p>
        </p:txBody>
      </p:sp>
      <p:sp>
        <p:nvSpPr>
          <p:cNvPr id="4" name="Footer Placeholder 4"/>
          <p:cNvSpPr>
            <a:spLocks noGrp="1"/>
          </p:cNvSpPr>
          <p:nvPr>
            <p:ph type="ftr" sz="quarter" idx="11"/>
          </p:nvPr>
        </p:nvSpPr>
        <p:spPr/>
        <p:txBody>
          <a:bodyPr/>
          <a:lstStyle/>
          <a:p>
            <a:endParaRPr lang="ru-UA"/>
          </a:p>
        </p:txBody>
      </p:sp>
      <p:sp>
        <p:nvSpPr>
          <p:cNvPr id="6" name="Slide Number Placeholder 5"/>
          <p:cNvSpPr>
            <a:spLocks noGrp="1"/>
          </p:cNvSpPr>
          <p:nvPr>
            <p:ph type="sldNum" sz="quarter" idx="12"/>
          </p:nvPr>
        </p:nvSpPr>
        <p:spPr/>
        <p:txBody>
          <a:bodyPr/>
          <a:lstStyle/>
          <a:p>
            <a:fld id="{D3312622-D064-488D-AD62-1453B43B91A5}" type="slidenum">
              <a:rPr lang="ru-UA" smtClean="0"/>
              <a:t>‹#›</a:t>
            </a:fld>
            <a:endParaRPr lang="ru-UA"/>
          </a:p>
        </p:txBody>
      </p:sp>
    </p:spTree>
    <p:extLst>
      <p:ext uri="{BB962C8B-B14F-4D97-AF65-F5344CB8AC3E}">
        <p14:creationId xmlns:p14="http://schemas.microsoft.com/office/powerpoint/2010/main" val="5218685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nchorCtr="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E3073DA6-A630-43B8-BC23-F2ABC0DF2708}" type="datetimeFigureOut">
              <a:rPr lang="ru-UA" smtClean="0"/>
              <a:t>23.10.2023</a:t>
            </a:fld>
            <a:endParaRPr lang="ru-UA"/>
          </a:p>
        </p:txBody>
      </p:sp>
      <p:sp>
        <p:nvSpPr>
          <p:cNvPr id="5" name="Footer Placeholder 4"/>
          <p:cNvSpPr>
            <a:spLocks noGrp="1"/>
          </p:cNvSpPr>
          <p:nvPr>
            <p:ph type="ftr" sz="quarter" idx="11"/>
          </p:nvPr>
        </p:nvSpPr>
        <p:spPr/>
        <p:txBody>
          <a:bodyPr/>
          <a:lstStyle/>
          <a:p>
            <a:endParaRPr lang="ru-UA"/>
          </a:p>
        </p:txBody>
      </p:sp>
      <p:sp>
        <p:nvSpPr>
          <p:cNvPr id="6" name="Slide Number Placeholder 5"/>
          <p:cNvSpPr>
            <a:spLocks noGrp="1"/>
          </p:cNvSpPr>
          <p:nvPr>
            <p:ph type="sldNum" sz="quarter" idx="12"/>
          </p:nvPr>
        </p:nvSpPr>
        <p:spPr/>
        <p:txBody>
          <a:bodyPr/>
          <a:lstStyle/>
          <a:p>
            <a:fld id="{D3312622-D064-488D-AD62-1453B43B91A5}" type="slidenum">
              <a:rPr lang="ru-UA" smtClean="0"/>
              <a:t>‹#›</a:t>
            </a:fld>
            <a:endParaRPr lang="ru-UA"/>
          </a:p>
        </p:txBody>
      </p:sp>
    </p:spTree>
    <p:extLst>
      <p:ext uri="{BB962C8B-B14F-4D97-AF65-F5344CB8AC3E}">
        <p14:creationId xmlns:p14="http://schemas.microsoft.com/office/powerpoint/2010/main" val="41692475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ru-RU"/>
              <a:t>Образец заголовка</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E3073DA6-A630-43B8-BC23-F2ABC0DF2708}" type="datetimeFigureOut">
              <a:rPr lang="ru-UA" smtClean="0"/>
              <a:t>23.10.2023</a:t>
            </a:fld>
            <a:endParaRPr lang="ru-UA"/>
          </a:p>
        </p:txBody>
      </p:sp>
      <p:sp>
        <p:nvSpPr>
          <p:cNvPr id="5" name="Footer Placeholder 4"/>
          <p:cNvSpPr>
            <a:spLocks noGrp="1"/>
          </p:cNvSpPr>
          <p:nvPr>
            <p:ph type="ftr" sz="quarter" idx="11"/>
          </p:nvPr>
        </p:nvSpPr>
        <p:spPr/>
        <p:txBody>
          <a:bodyPr/>
          <a:lstStyle/>
          <a:p>
            <a:endParaRPr lang="ru-UA"/>
          </a:p>
        </p:txBody>
      </p:sp>
      <p:sp>
        <p:nvSpPr>
          <p:cNvPr id="6" name="Slide Number Placeholder 5"/>
          <p:cNvSpPr>
            <a:spLocks noGrp="1"/>
          </p:cNvSpPr>
          <p:nvPr>
            <p:ph type="sldNum" sz="quarter" idx="12"/>
          </p:nvPr>
        </p:nvSpPr>
        <p:spPr/>
        <p:txBody>
          <a:bodyPr/>
          <a:lstStyle/>
          <a:p>
            <a:fld id="{D3312622-D064-488D-AD62-1453B43B91A5}" type="slidenum">
              <a:rPr lang="ru-UA" smtClean="0"/>
              <a:t>‹#›</a:t>
            </a:fld>
            <a:endParaRPr lang="ru-UA"/>
          </a:p>
        </p:txBody>
      </p:sp>
    </p:spTree>
    <p:extLst>
      <p:ext uri="{BB962C8B-B14F-4D97-AF65-F5344CB8AC3E}">
        <p14:creationId xmlns:p14="http://schemas.microsoft.com/office/powerpoint/2010/main" val="2102560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3"/>
          <p:cNvSpPr>
            <a:spLocks noGrp="1"/>
          </p:cNvSpPr>
          <p:nvPr>
            <p:ph type="dt" sz="half" idx="10"/>
          </p:nvPr>
        </p:nvSpPr>
        <p:spPr/>
        <p:txBody>
          <a:bodyPr/>
          <a:lstStyle/>
          <a:p>
            <a:fld id="{E3073DA6-A630-43B8-BC23-F2ABC0DF2708}" type="datetimeFigureOut">
              <a:rPr lang="ru-UA" smtClean="0"/>
              <a:t>23.10.2023</a:t>
            </a:fld>
            <a:endParaRPr lang="ru-UA"/>
          </a:p>
        </p:txBody>
      </p:sp>
      <p:sp>
        <p:nvSpPr>
          <p:cNvPr id="5" name="Footer Placeholder 4"/>
          <p:cNvSpPr>
            <a:spLocks noGrp="1"/>
          </p:cNvSpPr>
          <p:nvPr>
            <p:ph type="ftr" sz="quarter" idx="11"/>
          </p:nvPr>
        </p:nvSpPr>
        <p:spPr/>
        <p:txBody>
          <a:bodyPr/>
          <a:lstStyle/>
          <a:p>
            <a:endParaRPr lang="ru-UA"/>
          </a:p>
        </p:txBody>
      </p:sp>
      <p:sp>
        <p:nvSpPr>
          <p:cNvPr id="6" name="Slide Number Placeholder 5"/>
          <p:cNvSpPr>
            <a:spLocks noGrp="1"/>
          </p:cNvSpPr>
          <p:nvPr>
            <p:ph type="sldNum" sz="quarter" idx="12"/>
          </p:nvPr>
        </p:nvSpPr>
        <p:spPr/>
        <p:txBody>
          <a:bodyPr/>
          <a:lstStyle/>
          <a:p>
            <a:fld id="{D3312622-D064-488D-AD62-1453B43B91A5}" type="slidenum">
              <a:rPr lang="ru-UA" smtClean="0"/>
              <a:t>‹#›</a:t>
            </a:fld>
            <a:endParaRPr lang="ru-UA"/>
          </a:p>
        </p:txBody>
      </p:sp>
    </p:spTree>
    <p:extLst>
      <p:ext uri="{BB962C8B-B14F-4D97-AF65-F5344CB8AC3E}">
        <p14:creationId xmlns:p14="http://schemas.microsoft.com/office/powerpoint/2010/main" val="1152400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E3073DA6-A630-43B8-BC23-F2ABC0DF2708}" type="datetimeFigureOut">
              <a:rPr lang="ru-UA" smtClean="0"/>
              <a:t>23.10.2023</a:t>
            </a:fld>
            <a:endParaRPr lang="ru-UA"/>
          </a:p>
        </p:txBody>
      </p:sp>
      <p:sp>
        <p:nvSpPr>
          <p:cNvPr id="5" name="Footer Placeholder 4"/>
          <p:cNvSpPr>
            <a:spLocks noGrp="1"/>
          </p:cNvSpPr>
          <p:nvPr>
            <p:ph type="ftr" sz="quarter" idx="11"/>
          </p:nvPr>
        </p:nvSpPr>
        <p:spPr/>
        <p:txBody>
          <a:bodyPr/>
          <a:lstStyle/>
          <a:p>
            <a:endParaRPr lang="ru-UA"/>
          </a:p>
        </p:txBody>
      </p:sp>
      <p:sp>
        <p:nvSpPr>
          <p:cNvPr id="6" name="Slide Number Placeholder 5"/>
          <p:cNvSpPr>
            <a:spLocks noGrp="1"/>
          </p:cNvSpPr>
          <p:nvPr>
            <p:ph type="sldNum" sz="quarter" idx="12"/>
          </p:nvPr>
        </p:nvSpPr>
        <p:spPr/>
        <p:txBody>
          <a:bodyPr/>
          <a:lstStyle/>
          <a:p>
            <a:fld id="{D3312622-D064-488D-AD62-1453B43B91A5}" type="slidenum">
              <a:rPr lang="ru-UA" smtClean="0"/>
              <a:t>‹#›</a:t>
            </a:fld>
            <a:endParaRPr lang="ru-UA"/>
          </a:p>
        </p:txBody>
      </p:sp>
    </p:spTree>
    <p:extLst>
      <p:ext uri="{BB962C8B-B14F-4D97-AF65-F5344CB8AC3E}">
        <p14:creationId xmlns:p14="http://schemas.microsoft.com/office/powerpoint/2010/main" val="2291630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E3073DA6-A630-43B8-BC23-F2ABC0DF2708}" type="datetimeFigureOut">
              <a:rPr lang="ru-UA" smtClean="0"/>
              <a:t>23.10.2023</a:t>
            </a:fld>
            <a:endParaRPr lang="ru-UA"/>
          </a:p>
        </p:txBody>
      </p:sp>
      <p:sp>
        <p:nvSpPr>
          <p:cNvPr id="6" name="Footer Placeholder 5"/>
          <p:cNvSpPr>
            <a:spLocks noGrp="1"/>
          </p:cNvSpPr>
          <p:nvPr>
            <p:ph type="ftr" sz="quarter" idx="11"/>
          </p:nvPr>
        </p:nvSpPr>
        <p:spPr/>
        <p:txBody>
          <a:bodyPr/>
          <a:lstStyle/>
          <a:p>
            <a:endParaRPr lang="ru-UA"/>
          </a:p>
        </p:txBody>
      </p:sp>
      <p:sp>
        <p:nvSpPr>
          <p:cNvPr id="7" name="Slide Number Placeholder 6"/>
          <p:cNvSpPr>
            <a:spLocks noGrp="1"/>
          </p:cNvSpPr>
          <p:nvPr>
            <p:ph type="sldNum" sz="quarter" idx="12"/>
          </p:nvPr>
        </p:nvSpPr>
        <p:spPr/>
        <p:txBody>
          <a:bodyPr/>
          <a:lstStyle/>
          <a:p>
            <a:fld id="{D3312622-D064-488D-AD62-1453B43B91A5}" type="slidenum">
              <a:rPr lang="ru-UA" smtClean="0"/>
              <a:t>‹#›</a:t>
            </a:fld>
            <a:endParaRPr lang="ru-UA"/>
          </a:p>
        </p:txBody>
      </p:sp>
    </p:spTree>
    <p:extLst>
      <p:ext uri="{BB962C8B-B14F-4D97-AF65-F5344CB8AC3E}">
        <p14:creationId xmlns:p14="http://schemas.microsoft.com/office/powerpoint/2010/main" val="3470437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E3073DA6-A630-43B8-BC23-F2ABC0DF2708}" type="datetimeFigureOut">
              <a:rPr lang="ru-UA" smtClean="0"/>
              <a:t>23.10.2023</a:t>
            </a:fld>
            <a:endParaRPr lang="ru-UA"/>
          </a:p>
        </p:txBody>
      </p:sp>
      <p:sp>
        <p:nvSpPr>
          <p:cNvPr id="8" name="Footer Placeholder 7"/>
          <p:cNvSpPr>
            <a:spLocks noGrp="1"/>
          </p:cNvSpPr>
          <p:nvPr>
            <p:ph type="ftr" sz="quarter" idx="11"/>
          </p:nvPr>
        </p:nvSpPr>
        <p:spPr/>
        <p:txBody>
          <a:bodyPr/>
          <a:lstStyle/>
          <a:p>
            <a:endParaRPr lang="ru-UA"/>
          </a:p>
        </p:txBody>
      </p:sp>
      <p:sp>
        <p:nvSpPr>
          <p:cNvPr id="9" name="Slide Number Placeholder 8"/>
          <p:cNvSpPr>
            <a:spLocks noGrp="1"/>
          </p:cNvSpPr>
          <p:nvPr>
            <p:ph type="sldNum" sz="quarter" idx="12"/>
          </p:nvPr>
        </p:nvSpPr>
        <p:spPr/>
        <p:txBody>
          <a:bodyPr/>
          <a:lstStyle/>
          <a:p>
            <a:fld id="{D3312622-D064-488D-AD62-1453B43B91A5}" type="slidenum">
              <a:rPr lang="ru-UA" smtClean="0"/>
              <a:t>‹#›</a:t>
            </a:fld>
            <a:endParaRPr lang="ru-UA"/>
          </a:p>
        </p:txBody>
      </p:sp>
    </p:spTree>
    <p:extLst>
      <p:ext uri="{BB962C8B-B14F-4D97-AF65-F5344CB8AC3E}">
        <p14:creationId xmlns:p14="http://schemas.microsoft.com/office/powerpoint/2010/main" val="391166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7" name="Date Placeholder 2"/>
          <p:cNvSpPr>
            <a:spLocks noGrp="1"/>
          </p:cNvSpPr>
          <p:nvPr>
            <p:ph type="dt" sz="half" idx="10"/>
          </p:nvPr>
        </p:nvSpPr>
        <p:spPr/>
        <p:txBody>
          <a:bodyPr/>
          <a:lstStyle/>
          <a:p>
            <a:fld id="{E3073DA6-A630-43B8-BC23-F2ABC0DF2708}" type="datetimeFigureOut">
              <a:rPr lang="ru-UA" smtClean="0"/>
              <a:t>23.10.2023</a:t>
            </a:fld>
            <a:endParaRPr lang="ru-UA"/>
          </a:p>
        </p:txBody>
      </p:sp>
      <p:sp>
        <p:nvSpPr>
          <p:cNvPr id="5" name="Footer Placeholder 3"/>
          <p:cNvSpPr>
            <a:spLocks noGrp="1"/>
          </p:cNvSpPr>
          <p:nvPr>
            <p:ph type="ftr" sz="quarter" idx="11"/>
          </p:nvPr>
        </p:nvSpPr>
        <p:spPr/>
        <p:txBody>
          <a:bodyPr/>
          <a:lstStyle/>
          <a:p>
            <a:endParaRPr lang="ru-UA"/>
          </a:p>
        </p:txBody>
      </p:sp>
      <p:sp>
        <p:nvSpPr>
          <p:cNvPr id="6" name="Slide Number Placeholder 4"/>
          <p:cNvSpPr>
            <a:spLocks noGrp="1"/>
          </p:cNvSpPr>
          <p:nvPr>
            <p:ph type="sldNum" sz="quarter" idx="12"/>
          </p:nvPr>
        </p:nvSpPr>
        <p:spPr/>
        <p:txBody>
          <a:bodyPr/>
          <a:lstStyle/>
          <a:p>
            <a:fld id="{D3312622-D064-488D-AD62-1453B43B91A5}" type="slidenum">
              <a:rPr lang="ru-UA" smtClean="0"/>
              <a:t>‹#›</a:t>
            </a:fld>
            <a:endParaRPr lang="ru-UA"/>
          </a:p>
        </p:txBody>
      </p:sp>
    </p:spTree>
    <p:extLst>
      <p:ext uri="{BB962C8B-B14F-4D97-AF65-F5344CB8AC3E}">
        <p14:creationId xmlns:p14="http://schemas.microsoft.com/office/powerpoint/2010/main" val="201519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3073DA6-A630-43B8-BC23-F2ABC0DF2708}" type="datetimeFigureOut">
              <a:rPr lang="ru-UA" smtClean="0"/>
              <a:t>23.10.2023</a:t>
            </a:fld>
            <a:endParaRPr lang="ru-UA"/>
          </a:p>
        </p:txBody>
      </p:sp>
      <p:sp>
        <p:nvSpPr>
          <p:cNvPr id="5" name="Footer Placeholder 2"/>
          <p:cNvSpPr>
            <a:spLocks noGrp="1"/>
          </p:cNvSpPr>
          <p:nvPr>
            <p:ph type="ftr" sz="quarter" idx="11"/>
          </p:nvPr>
        </p:nvSpPr>
        <p:spPr/>
        <p:txBody>
          <a:bodyPr/>
          <a:lstStyle/>
          <a:p>
            <a:endParaRPr lang="ru-UA"/>
          </a:p>
        </p:txBody>
      </p:sp>
      <p:sp>
        <p:nvSpPr>
          <p:cNvPr id="6" name="Slide Number Placeholder 3"/>
          <p:cNvSpPr>
            <a:spLocks noGrp="1"/>
          </p:cNvSpPr>
          <p:nvPr>
            <p:ph type="sldNum" sz="quarter" idx="12"/>
          </p:nvPr>
        </p:nvSpPr>
        <p:spPr/>
        <p:txBody>
          <a:bodyPr/>
          <a:lstStyle/>
          <a:p>
            <a:fld id="{D3312622-D064-488D-AD62-1453B43B91A5}" type="slidenum">
              <a:rPr lang="ru-UA" smtClean="0"/>
              <a:t>‹#›</a:t>
            </a:fld>
            <a:endParaRPr lang="ru-UA"/>
          </a:p>
        </p:txBody>
      </p:sp>
    </p:spTree>
    <p:extLst>
      <p:ext uri="{BB962C8B-B14F-4D97-AF65-F5344CB8AC3E}">
        <p14:creationId xmlns:p14="http://schemas.microsoft.com/office/powerpoint/2010/main" val="2792894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ru-RU"/>
              <a:t>Образец заголовка</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7" name="Date Placeholder 4"/>
          <p:cNvSpPr>
            <a:spLocks noGrp="1"/>
          </p:cNvSpPr>
          <p:nvPr>
            <p:ph type="dt" sz="half" idx="10"/>
          </p:nvPr>
        </p:nvSpPr>
        <p:spPr/>
        <p:txBody>
          <a:bodyPr/>
          <a:lstStyle/>
          <a:p>
            <a:fld id="{E3073DA6-A630-43B8-BC23-F2ABC0DF2708}" type="datetimeFigureOut">
              <a:rPr lang="ru-UA" smtClean="0"/>
              <a:t>23.10.2023</a:t>
            </a:fld>
            <a:endParaRPr lang="ru-UA"/>
          </a:p>
        </p:txBody>
      </p:sp>
      <p:sp>
        <p:nvSpPr>
          <p:cNvPr id="5" name="Footer Placeholder 5"/>
          <p:cNvSpPr>
            <a:spLocks noGrp="1"/>
          </p:cNvSpPr>
          <p:nvPr>
            <p:ph type="ftr" sz="quarter" idx="11"/>
          </p:nvPr>
        </p:nvSpPr>
        <p:spPr/>
        <p:txBody>
          <a:bodyPr/>
          <a:lstStyle/>
          <a:p>
            <a:endParaRPr lang="ru-UA"/>
          </a:p>
        </p:txBody>
      </p:sp>
      <p:sp>
        <p:nvSpPr>
          <p:cNvPr id="6" name="Slide Number Placeholder 6"/>
          <p:cNvSpPr>
            <a:spLocks noGrp="1"/>
          </p:cNvSpPr>
          <p:nvPr>
            <p:ph type="sldNum" sz="quarter" idx="12"/>
          </p:nvPr>
        </p:nvSpPr>
        <p:spPr/>
        <p:txBody>
          <a:bodyPr/>
          <a:lstStyle/>
          <a:p>
            <a:fld id="{D3312622-D064-488D-AD62-1453B43B91A5}" type="slidenum">
              <a:rPr lang="ru-UA" smtClean="0"/>
              <a:t>‹#›</a:t>
            </a:fld>
            <a:endParaRPr lang="ru-UA"/>
          </a:p>
        </p:txBody>
      </p:sp>
    </p:spTree>
    <p:extLst>
      <p:ext uri="{BB962C8B-B14F-4D97-AF65-F5344CB8AC3E}">
        <p14:creationId xmlns:p14="http://schemas.microsoft.com/office/powerpoint/2010/main" val="1176428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E3073DA6-A630-43B8-BC23-F2ABC0DF2708}" type="datetimeFigureOut">
              <a:rPr lang="ru-UA" smtClean="0"/>
              <a:t>23.10.2023</a:t>
            </a:fld>
            <a:endParaRPr lang="ru-UA"/>
          </a:p>
        </p:txBody>
      </p:sp>
      <p:sp>
        <p:nvSpPr>
          <p:cNvPr id="6" name="Footer Placeholder 5"/>
          <p:cNvSpPr>
            <a:spLocks noGrp="1"/>
          </p:cNvSpPr>
          <p:nvPr>
            <p:ph type="ftr" sz="quarter" idx="11"/>
          </p:nvPr>
        </p:nvSpPr>
        <p:spPr/>
        <p:txBody>
          <a:bodyPr/>
          <a:lstStyle/>
          <a:p>
            <a:endParaRPr lang="ru-UA"/>
          </a:p>
        </p:txBody>
      </p:sp>
      <p:sp>
        <p:nvSpPr>
          <p:cNvPr id="7" name="Slide Number Placeholder 6"/>
          <p:cNvSpPr>
            <a:spLocks noGrp="1"/>
          </p:cNvSpPr>
          <p:nvPr>
            <p:ph type="sldNum" sz="quarter" idx="12"/>
          </p:nvPr>
        </p:nvSpPr>
        <p:spPr/>
        <p:txBody>
          <a:bodyPr/>
          <a:lstStyle/>
          <a:p>
            <a:fld id="{D3312622-D064-488D-AD62-1453B43B91A5}" type="slidenum">
              <a:rPr lang="ru-UA" smtClean="0"/>
              <a:t>‹#›</a:t>
            </a:fld>
            <a:endParaRPr lang="ru-UA"/>
          </a:p>
        </p:txBody>
      </p:sp>
    </p:spTree>
    <p:extLst>
      <p:ext uri="{BB962C8B-B14F-4D97-AF65-F5344CB8AC3E}">
        <p14:creationId xmlns:p14="http://schemas.microsoft.com/office/powerpoint/2010/main" val="405222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ru-RU"/>
              <a:t>Образец заголовка</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3073DA6-A630-43B8-BC23-F2ABC0DF2708}" type="datetimeFigureOut">
              <a:rPr lang="ru-UA" smtClean="0"/>
              <a:t>23.10.2023</a:t>
            </a:fld>
            <a:endParaRPr lang="ru-UA"/>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ru-UA"/>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3312622-D064-488D-AD62-1453B43B91A5}" type="slidenum">
              <a:rPr lang="ru-UA" smtClean="0"/>
              <a:t>‹#›</a:t>
            </a:fld>
            <a:endParaRPr lang="ru-UA"/>
          </a:p>
        </p:txBody>
      </p:sp>
    </p:spTree>
    <p:extLst>
      <p:ext uri="{BB962C8B-B14F-4D97-AF65-F5344CB8AC3E}">
        <p14:creationId xmlns:p14="http://schemas.microsoft.com/office/powerpoint/2010/main" val="2032914744"/>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4BE699-FDB3-431B-99C8-D89D7452E06D}"/>
              </a:ext>
            </a:extLst>
          </p:cNvPr>
          <p:cNvSpPr>
            <a:spLocks noGrp="1"/>
          </p:cNvSpPr>
          <p:nvPr>
            <p:ph type="ctrTitle"/>
          </p:nvPr>
        </p:nvSpPr>
        <p:spPr>
          <a:xfrm>
            <a:off x="575370" y="1413481"/>
            <a:ext cx="12291543" cy="1334278"/>
          </a:xfrm>
        </p:spPr>
        <p:txBody>
          <a:bodyPr/>
          <a:lstStyle/>
          <a:p>
            <a:r>
              <a:rPr lang="en-US" sz="5400" dirty="0"/>
              <a:t>The most visited places in </a:t>
            </a:r>
            <a:r>
              <a:rPr lang="en-US" sz="5400" dirty="0" err="1"/>
              <a:t>london</a:t>
            </a:r>
            <a:endParaRPr lang="ru-UA" sz="5400" dirty="0"/>
          </a:p>
        </p:txBody>
      </p:sp>
      <p:sp>
        <p:nvSpPr>
          <p:cNvPr id="3" name="Подзаголовок 2">
            <a:extLst>
              <a:ext uri="{FF2B5EF4-FFF2-40B4-BE49-F238E27FC236}">
                <a16:creationId xmlns:a16="http://schemas.microsoft.com/office/drawing/2014/main" id="{A894F783-0717-40CE-83A7-C54FB03E2788}"/>
              </a:ext>
            </a:extLst>
          </p:cNvPr>
          <p:cNvSpPr>
            <a:spLocks noGrp="1"/>
          </p:cNvSpPr>
          <p:nvPr>
            <p:ph type="subTitle" idx="1"/>
          </p:nvPr>
        </p:nvSpPr>
        <p:spPr>
          <a:xfrm>
            <a:off x="575370" y="5113282"/>
            <a:ext cx="8825658" cy="861420"/>
          </a:xfrm>
        </p:spPr>
        <p:txBody>
          <a:bodyPr/>
          <a:lstStyle/>
          <a:p>
            <a:r>
              <a:rPr lang="en-US" dirty="0" err="1"/>
              <a:t>Vladylav</a:t>
            </a:r>
            <a:r>
              <a:rPr lang="en-US" dirty="0"/>
              <a:t> Shevchenko</a:t>
            </a:r>
            <a:endParaRPr lang="ru-UA" dirty="0"/>
          </a:p>
        </p:txBody>
      </p:sp>
    </p:spTree>
    <p:extLst>
      <p:ext uri="{BB962C8B-B14F-4D97-AF65-F5344CB8AC3E}">
        <p14:creationId xmlns:p14="http://schemas.microsoft.com/office/powerpoint/2010/main" val="149192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B63EBD-2A33-432B-ABBC-36CE3B94A39B}"/>
              </a:ext>
            </a:extLst>
          </p:cNvPr>
          <p:cNvSpPr>
            <a:spLocks noGrp="1"/>
          </p:cNvSpPr>
          <p:nvPr>
            <p:ph type="title"/>
          </p:nvPr>
        </p:nvSpPr>
        <p:spPr>
          <a:xfrm>
            <a:off x="3537437" y="444329"/>
            <a:ext cx="5117126" cy="1400530"/>
          </a:xfrm>
        </p:spPr>
        <p:txBody>
          <a:bodyPr/>
          <a:lstStyle/>
          <a:p>
            <a:r>
              <a:rPr lang="en-US" b="1" dirty="0"/>
              <a:t>The Tate Modern</a:t>
            </a:r>
            <a:endParaRPr lang="ru-UA" dirty="0"/>
          </a:p>
        </p:txBody>
      </p:sp>
      <p:sp>
        <p:nvSpPr>
          <p:cNvPr id="3" name="Объект 2">
            <a:extLst>
              <a:ext uri="{FF2B5EF4-FFF2-40B4-BE49-F238E27FC236}">
                <a16:creationId xmlns:a16="http://schemas.microsoft.com/office/drawing/2014/main" id="{69EF7D28-480A-44CC-B919-092256BB572F}"/>
              </a:ext>
            </a:extLst>
          </p:cNvPr>
          <p:cNvSpPr>
            <a:spLocks noGrp="1"/>
          </p:cNvSpPr>
          <p:nvPr>
            <p:ph idx="1"/>
          </p:nvPr>
        </p:nvSpPr>
        <p:spPr>
          <a:xfrm>
            <a:off x="1103313" y="2052918"/>
            <a:ext cx="4500534" cy="4195481"/>
          </a:xfrm>
        </p:spPr>
        <p:txBody>
          <a:bodyPr/>
          <a:lstStyle/>
          <a:p>
            <a:pPr marL="0" indent="0">
              <a:buNone/>
            </a:pPr>
            <a:r>
              <a:rPr lang="en-US" dirty="0"/>
              <a:t>The Tate Modern is one of the world's foremost contemporary art museums. Housed in a converted power station, it boasts a rich collection of modern and contemporary art. Here, you can find works by renowned artists like Pablo Picasso, Andy Warhol, and many others. The museum also offers a stunning view of the River Thames and the city.</a:t>
            </a:r>
            <a:endParaRPr lang="ru-UA" dirty="0"/>
          </a:p>
        </p:txBody>
      </p:sp>
      <p:pic>
        <p:nvPicPr>
          <p:cNvPr id="9218" name="Picture 2" descr="Tate Modern in London - A Sprawling Art Gallery Featuring Celebrated  Artists – Go Guides">
            <a:extLst>
              <a:ext uri="{FF2B5EF4-FFF2-40B4-BE49-F238E27FC236}">
                <a16:creationId xmlns:a16="http://schemas.microsoft.com/office/drawing/2014/main" id="{5F67298E-273E-41D5-B82D-A355789A65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1403" y="1436951"/>
            <a:ext cx="3501006" cy="233254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Tate Modern in London - A Sprawling Art Gallery Featuring Celebrated  Artists – Go Guides">
            <a:extLst>
              <a:ext uri="{FF2B5EF4-FFF2-40B4-BE49-F238E27FC236}">
                <a16:creationId xmlns:a16="http://schemas.microsoft.com/office/drawing/2014/main" id="{FB77768B-F234-41F5-B254-0FA18CDFA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1403" y="3938173"/>
            <a:ext cx="3501006" cy="233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276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6298A4B-59E4-44D5-806B-C28EAB8B02FC}"/>
              </a:ext>
            </a:extLst>
          </p:cNvPr>
          <p:cNvSpPr>
            <a:spLocks noGrp="1"/>
          </p:cNvSpPr>
          <p:nvPr>
            <p:ph type="title"/>
          </p:nvPr>
        </p:nvSpPr>
        <p:spPr>
          <a:xfrm>
            <a:off x="1494718" y="477884"/>
            <a:ext cx="9202564" cy="1400530"/>
          </a:xfrm>
        </p:spPr>
        <p:txBody>
          <a:bodyPr/>
          <a:lstStyle/>
          <a:p>
            <a:r>
              <a:rPr lang="en-US" b="1" dirty="0"/>
              <a:t>Interesting Facts About London</a:t>
            </a:r>
            <a:endParaRPr lang="ru-UA" dirty="0"/>
          </a:p>
        </p:txBody>
      </p:sp>
      <p:sp>
        <p:nvSpPr>
          <p:cNvPr id="3" name="Объект 2">
            <a:extLst>
              <a:ext uri="{FF2B5EF4-FFF2-40B4-BE49-F238E27FC236}">
                <a16:creationId xmlns:a16="http://schemas.microsoft.com/office/drawing/2014/main" id="{FF313B1F-CE7D-4735-813E-78C9A0E8CB2F}"/>
              </a:ext>
            </a:extLst>
          </p:cNvPr>
          <p:cNvSpPr>
            <a:spLocks noGrp="1"/>
          </p:cNvSpPr>
          <p:nvPr>
            <p:ph idx="1"/>
          </p:nvPr>
        </p:nvSpPr>
        <p:spPr>
          <a:xfrm>
            <a:off x="1622729" y="2184635"/>
            <a:ext cx="8946541" cy="4195481"/>
          </a:xfrm>
        </p:spPr>
        <p:txBody>
          <a:bodyPr/>
          <a:lstStyle/>
          <a:p>
            <a:pPr marL="0" indent="0">
              <a:buNone/>
            </a:pPr>
            <a:r>
              <a:rPr lang="en-US" dirty="0"/>
              <a:t>Interesting Facts About London: Did you know that London's Underground is the world's oldest metro system, dating back to 1863? Stay tuned for more intriguing tidbits!</a:t>
            </a:r>
            <a:endParaRPr lang="ru-UA" dirty="0"/>
          </a:p>
        </p:txBody>
      </p:sp>
      <p:pic>
        <p:nvPicPr>
          <p:cNvPr id="10242" name="Picture 2" descr="London Underground polluted with metallic particles small enough to enter  human bloodstream">
            <a:extLst>
              <a:ext uri="{FF2B5EF4-FFF2-40B4-BE49-F238E27FC236}">
                <a16:creationId xmlns:a16="http://schemas.microsoft.com/office/drawing/2014/main" id="{04BD982B-E72B-4B24-9285-08079F9092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8797" y="3906535"/>
            <a:ext cx="4134403" cy="2754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850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938729-9483-4860-9833-9326E40C3620}"/>
              </a:ext>
            </a:extLst>
          </p:cNvPr>
          <p:cNvSpPr>
            <a:spLocks noGrp="1"/>
          </p:cNvSpPr>
          <p:nvPr>
            <p:ph type="title"/>
          </p:nvPr>
        </p:nvSpPr>
        <p:spPr>
          <a:xfrm>
            <a:off x="3391616" y="410773"/>
            <a:ext cx="5408767" cy="1400530"/>
          </a:xfrm>
        </p:spPr>
        <p:txBody>
          <a:bodyPr/>
          <a:lstStyle/>
          <a:p>
            <a:r>
              <a:rPr lang="en-US" b="1" dirty="0"/>
              <a:t>Tourism in London</a:t>
            </a:r>
            <a:endParaRPr lang="ru-UA" dirty="0"/>
          </a:p>
        </p:txBody>
      </p:sp>
      <p:sp>
        <p:nvSpPr>
          <p:cNvPr id="3" name="Объект 2">
            <a:extLst>
              <a:ext uri="{FF2B5EF4-FFF2-40B4-BE49-F238E27FC236}">
                <a16:creationId xmlns:a16="http://schemas.microsoft.com/office/drawing/2014/main" id="{C2B05757-06A6-4318-BBD5-C442C91F3C6D}"/>
              </a:ext>
            </a:extLst>
          </p:cNvPr>
          <p:cNvSpPr>
            <a:spLocks noGrp="1"/>
          </p:cNvSpPr>
          <p:nvPr>
            <p:ph idx="1"/>
          </p:nvPr>
        </p:nvSpPr>
        <p:spPr>
          <a:xfrm>
            <a:off x="222468" y="1650246"/>
            <a:ext cx="8946541" cy="4195481"/>
          </a:xfrm>
        </p:spPr>
        <p:txBody>
          <a:bodyPr/>
          <a:lstStyle/>
          <a:p>
            <a:pPr marL="0" indent="0">
              <a:buNone/>
            </a:pPr>
            <a:r>
              <a:rPr lang="en-US" dirty="0"/>
              <a:t>Tourism plays a significant role in London's economy. The city attracts millions of tourists from around the world year after year. The tourism industry contributes substantially to the city's economy through accommodations, restaurants, shops, and various supplementary services. London extends a warm welcome to every visitor and offers a wide range of entertainment and cultural activities.</a:t>
            </a:r>
            <a:endParaRPr lang="ru-UA" dirty="0"/>
          </a:p>
        </p:txBody>
      </p:sp>
      <p:pic>
        <p:nvPicPr>
          <p:cNvPr id="11266" name="Picture 2" descr="London - What you need to know before you go – Go Guides">
            <a:extLst>
              <a:ext uri="{FF2B5EF4-FFF2-40B4-BE49-F238E27FC236}">
                <a16:creationId xmlns:a16="http://schemas.microsoft.com/office/drawing/2014/main" id="{A20EF31B-2601-4A33-8394-8C9BDA8DF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2282" y="3582780"/>
            <a:ext cx="4299358" cy="2864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003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72A591-603A-46B7-AAE3-7FE4D643366C}"/>
              </a:ext>
            </a:extLst>
          </p:cNvPr>
          <p:cNvSpPr>
            <a:spLocks noGrp="1"/>
          </p:cNvSpPr>
          <p:nvPr>
            <p:ph type="title"/>
          </p:nvPr>
        </p:nvSpPr>
        <p:spPr>
          <a:xfrm>
            <a:off x="2740483" y="444329"/>
            <a:ext cx="6711034" cy="1400530"/>
          </a:xfrm>
        </p:spPr>
        <p:txBody>
          <a:bodyPr/>
          <a:lstStyle/>
          <a:p>
            <a:r>
              <a:rPr lang="en-US" b="1" dirty="0"/>
              <a:t>Measuring Popularity</a:t>
            </a:r>
            <a:endParaRPr lang="ru-UA" dirty="0"/>
          </a:p>
        </p:txBody>
      </p:sp>
      <p:sp>
        <p:nvSpPr>
          <p:cNvPr id="3" name="Объект 2">
            <a:extLst>
              <a:ext uri="{FF2B5EF4-FFF2-40B4-BE49-F238E27FC236}">
                <a16:creationId xmlns:a16="http://schemas.microsoft.com/office/drawing/2014/main" id="{1029E2D6-69BD-492B-B541-904857841B89}"/>
              </a:ext>
            </a:extLst>
          </p:cNvPr>
          <p:cNvSpPr>
            <a:spLocks noGrp="1"/>
          </p:cNvSpPr>
          <p:nvPr>
            <p:ph idx="1"/>
          </p:nvPr>
        </p:nvSpPr>
        <p:spPr>
          <a:xfrm>
            <a:off x="1103312" y="2052918"/>
            <a:ext cx="6711035" cy="4195481"/>
          </a:xfrm>
        </p:spPr>
        <p:txBody>
          <a:bodyPr/>
          <a:lstStyle/>
          <a:p>
            <a:pPr marL="0" indent="0">
              <a:buNone/>
            </a:pPr>
            <a:r>
              <a:rPr lang="en-US" dirty="0"/>
              <a:t>Take a look at this chart, illustrating the popularity of each of these attractions based on the annual number of visitors. We can see that each of these places draws a huge number of tourists, emphasizing their importance in London's tourism industry.</a:t>
            </a:r>
            <a:endParaRPr lang="ru-UA" dirty="0"/>
          </a:p>
        </p:txBody>
      </p:sp>
      <p:pic>
        <p:nvPicPr>
          <p:cNvPr id="12290" name="Picture 2" descr="The ancient corner of London that's scandalously overlooked by tourists">
            <a:extLst>
              <a:ext uri="{FF2B5EF4-FFF2-40B4-BE49-F238E27FC236}">
                <a16:creationId xmlns:a16="http://schemas.microsoft.com/office/drawing/2014/main" id="{37BCBE8D-D94A-4CE3-AA18-0B1D5ADB77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8275" y="3643531"/>
            <a:ext cx="4027924" cy="2518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76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4C3320-64EF-4DF0-BE64-FDF69B76E46B}"/>
              </a:ext>
            </a:extLst>
          </p:cNvPr>
          <p:cNvSpPr>
            <a:spLocks noGrp="1"/>
          </p:cNvSpPr>
          <p:nvPr>
            <p:ph type="title"/>
          </p:nvPr>
        </p:nvSpPr>
        <p:spPr>
          <a:xfrm>
            <a:off x="3906552" y="452718"/>
            <a:ext cx="4378895" cy="1400530"/>
          </a:xfrm>
        </p:spPr>
        <p:txBody>
          <a:bodyPr/>
          <a:lstStyle/>
          <a:p>
            <a:r>
              <a:rPr lang="en-US" b="1" dirty="0"/>
              <a:t>Tips for Tourists</a:t>
            </a:r>
            <a:endParaRPr lang="ru-UA" dirty="0"/>
          </a:p>
        </p:txBody>
      </p:sp>
      <p:sp>
        <p:nvSpPr>
          <p:cNvPr id="3" name="Объект 2">
            <a:extLst>
              <a:ext uri="{FF2B5EF4-FFF2-40B4-BE49-F238E27FC236}">
                <a16:creationId xmlns:a16="http://schemas.microsoft.com/office/drawing/2014/main" id="{2CC0D49C-4EC8-4081-8F6A-43BCFEE5E75E}"/>
              </a:ext>
            </a:extLst>
          </p:cNvPr>
          <p:cNvSpPr>
            <a:spLocks noGrp="1"/>
          </p:cNvSpPr>
          <p:nvPr>
            <p:ph idx="1"/>
          </p:nvPr>
        </p:nvSpPr>
        <p:spPr>
          <a:xfrm>
            <a:off x="767752" y="2036140"/>
            <a:ext cx="5834383" cy="4195481"/>
          </a:xfrm>
        </p:spPr>
        <p:txBody>
          <a:bodyPr/>
          <a:lstStyle/>
          <a:p>
            <a:pPr marL="0" indent="0">
              <a:buNone/>
            </a:pPr>
            <a:r>
              <a:rPr lang="en-US" dirty="0"/>
              <a:t>For tourists visiting London, it's essential to have a plan and strategy to make the most of their trip. It's recommended to plan visits to the major attractions in advance, book tickets ahead of time, and utilize public transportation for time and cost efficiency. Gaining insight into London's peculiarities and culture enhances the overall travel experience.</a:t>
            </a:r>
            <a:endParaRPr lang="ru-UA" dirty="0"/>
          </a:p>
        </p:txBody>
      </p:sp>
      <p:pic>
        <p:nvPicPr>
          <p:cNvPr id="13314" name="Picture 2" descr="London, England's MEGACITY Capital - YouTube">
            <a:extLst>
              <a:ext uri="{FF2B5EF4-FFF2-40B4-BE49-F238E27FC236}">
                <a16:creationId xmlns:a16="http://schemas.microsoft.com/office/drawing/2014/main" id="{E280611E-D771-4DC5-BEC9-BD32F11255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9640" y="2899443"/>
            <a:ext cx="4681057" cy="263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265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295FFDF-6001-4349-8F60-C11CF5FC2E40}"/>
              </a:ext>
            </a:extLst>
          </p:cNvPr>
          <p:cNvSpPr>
            <a:spLocks noGrp="1"/>
          </p:cNvSpPr>
          <p:nvPr>
            <p:ph type="title"/>
          </p:nvPr>
        </p:nvSpPr>
        <p:spPr>
          <a:xfrm>
            <a:off x="2315521" y="2474464"/>
            <a:ext cx="8120384" cy="1400530"/>
          </a:xfrm>
        </p:spPr>
        <p:txBody>
          <a:bodyPr/>
          <a:lstStyle/>
          <a:p>
            <a:r>
              <a:rPr lang="en-US" dirty="0"/>
              <a:t>Thank you for your attention.</a:t>
            </a:r>
            <a:endParaRPr lang="ru-UA" dirty="0"/>
          </a:p>
        </p:txBody>
      </p:sp>
    </p:spTree>
    <p:extLst>
      <p:ext uri="{BB962C8B-B14F-4D97-AF65-F5344CB8AC3E}">
        <p14:creationId xmlns:p14="http://schemas.microsoft.com/office/powerpoint/2010/main" val="2114620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4DD3EF-D39A-4313-A184-4B28C174CCBC}"/>
              </a:ext>
            </a:extLst>
          </p:cNvPr>
          <p:cNvSpPr>
            <a:spLocks noGrp="1"/>
          </p:cNvSpPr>
          <p:nvPr>
            <p:ph type="title"/>
          </p:nvPr>
        </p:nvSpPr>
        <p:spPr>
          <a:xfrm>
            <a:off x="3481591" y="410773"/>
            <a:ext cx="3590328" cy="1400530"/>
          </a:xfrm>
        </p:spPr>
        <p:txBody>
          <a:bodyPr/>
          <a:lstStyle/>
          <a:p>
            <a:r>
              <a:rPr lang="en-US" b="1" dirty="0"/>
              <a:t>Introduction</a:t>
            </a:r>
            <a:endParaRPr lang="ru-UA" dirty="0"/>
          </a:p>
        </p:txBody>
      </p:sp>
      <p:sp>
        <p:nvSpPr>
          <p:cNvPr id="3" name="Объект 2">
            <a:extLst>
              <a:ext uri="{FF2B5EF4-FFF2-40B4-BE49-F238E27FC236}">
                <a16:creationId xmlns:a16="http://schemas.microsoft.com/office/drawing/2014/main" id="{417F3019-7602-40BB-894B-938BE90713B9}"/>
              </a:ext>
            </a:extLst>
          </p:cNvPr>
          <p:cNvSpPr>
            <a:spLocks noGrp="1"/>
          </p:cNvSpPr>
          <p:nvPr>
            <p:ph idx="1"/>
          </p:nvPr>
        </p:nvSpPr>
        <p:spPr>
          <a:xfrm>
            <a:off x="79855" y="2128419"/>
            <a:ext cx="8233635" cy="3307647"/>
          </a:xfrm>
        </p:spPr>
        <p:txBody>
          <a:bodyPr/>
          <a:lstStyle/>
          <a:p>
            <a:pPr marL="0" indent="0">
              <a:buNone/>
            </a:pPr>
            <a:r>
              <a:rPr lang="en-US" dirty="0"/>
              <a:t>Introduction: Welcome to our presentation on the most visited place in London. London, the vibrant capital of the United Kingdom, holds a special place in the hearts of travelers around the world. Today, we'll explore the key attractions that draw millions of tourists to this iconic city.</a:t>
            </a:r>
            <a:endParaRPr lang="ru-UA" dirty="0"/>
          </a:p>
        </p:txBody>
      </p:sp>
      <p:pic>
        <p:nvPicPr>
          <p:cNvPr id="1026" name="Picture 2" descr="Aerial View Of London And The Tower Bridge Stock Photo - Download Image Now  - London - England, Urban Skyline, City - iStock">
            <a:extLst>
              <a:ext uri="{FF2B5EF4-FFF2-40B4-BE49-F238E27FC236}">
                <a16:creationId xmlns:a16="http://schemas.microsoft.com/office/drawing/2014/main" id="{7FD59763-4B1C-47E4-BA46-BA3D391E6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1702" y="3498611"/>
            <a:ext cx="4370584" cy="29137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822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187BD1-1737-4999-86D1-F98929D78654}"/>
              </a:ext>
            </a:extLst>
          </p:cNvPr>
          <p:cNvSpPr>
            <a:spLocks noGrp="1"/>
          </p:cNvSpPr>
          <p:nvPr>
            <p:ph type="title"/>
          </p:nvPr>
        </p:nvSpPr>
        <p:spPr>
          <a:xfrm>
            <a:off x="3070530" y="444329"/>
            <a:ext cx="5419130" cy="1400530"/>
          </a:xfrm>
        </p:spPr>
        <p:txBody>
          <a:bodyPr/>
          <a:lstStyle/>
          <a:p>
            <a:r>
              <a:rPr lang="en-US" b="1" dirty="0"/>
              <a:t>London Overview</a:t>
            </a:r>
            <a:endParaRPr lang="ru-UA" dirty="0"/>
          </a:p>
        </p:txBody>
      </p:sp>
      <p:sp>
        <p:nvSpPr>
          <p:cNvPr id="3" name="Объект 2">
            <a:extLst>
              <a:ext uri="{FF2B5EF4-FFF2-40B4-BE49-F238E27FC236}">
                <a16:creationId xmlns:a16="http://schemas.microsoft.com/office/drawing/2014/main" id="{FF774F9E-F836-4542-9585-A74863087986}"/>
              </a:ext>
            </a:extLst>
          </p:cNvPr>
          <p:cNvSpPr>
            <a:spLocks noGrp="1"/>
          </p:cNvSpPr>
          <p:nvPr>
            <p:ph idx="1"/>
          </p:nvPr>
        </p:nvSpPr>
        <p:spPr>
          <a:xfrm>
            <a:off x="885200" y="2153586"/>
            <a:ext cx="5419130" cy="4195481"/>
          </a:xfrm>
        </p:spPr>
        <p:txBody>
          <a:bodyPr/>
          <a:lstStyle/>
          <a:p>
            <a:pPr marL="0" indent="0">
              <a:buNone/>
            </a:pPr>
            <a:r>
              <a:rPr lang="en-US" dirty="0"/>
              <a:t>London Overview: London, situated in the southeastern part of England, is a sprawling metropolis with a rich history dating back to Roman times. It is home to over 8 million people and is renowned for its diverse culture, historical landmarks, and modern amenities.</a:t>
            </a:r>
            <a:endParaRPr lang="ru-UA" dirty="0"/>
          </a:p>
        </p:txBody>
      </p:sp>
      <p:pic>
        <p:nvPicPr>
          <p:cNvPr id="2050" name="Picture 2" descr="1K+ London City Pictures | Download Free Images on Unsplash">
            <a:extLst>
              <a:ext uri="{FF2B5EF4-FFF2-40B4-BE49-F238E27FC236}">
                <a16:creationId xmlns:a16="http://schemas.microsoft.com/office/drawing/2014/main" id="{8A53AFAD-6CE6-4D05-9652-23AC55BD2E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7156" y="1928057"/>
            <a:ext cx="2619142" cy="39232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744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DC5E9D-AF9C-42B1-B643-027C342EB7E5}"/>
              </a:ext>
            </a:extLst>
          </p:cNvPr>
          <p:cNvSpPr>
            <a:spLocks noGrp="1"/>
          </p:cNvSpPr>
          <p:nvPr>
            <p:ph type="title"/>
          </p:nvPr>
        </p:nvSpPr>
        <p:spPr>
          <a:xfrm>
            <a:off x="1317230" y="477885"/>
            <a:ext cx="9404723" cy="1400530"/>
          </a:xfrm>
        </p:spPr>
        <p:txBody>
          <a:bodyPr/>
          <a:lstStyle/>
          <a:p>
            <a:r>
              <a:rPr lang="en-US" b="1" dirty="0"/>
              <a:t>Significance of Local Attractions</a:t>
            </a:r>
            <a:endParaRPr lang="ru-UA" dirty="0"/>
          </a:p>
        </p:txBody>
      </p:sp>
      <p:sp>
        <p:nvSpPr>
          <p:cNvPr id="3" name="Объект 2">
            <a:extLst>
              <a:ext uri="{FF2B5EF4-FFF2-40B4-BE49-F238E27FC236}">
                <a16:creationId xmlns:a16="http://schemas.microsoft.com/office/drawing/2014/main" id="{73904A87-4496-4870-A2EB-EDF98EB71ED6}"/>
              </a:ext>
            </a:extLst>
          </p:cNvPr>
          <p:cNvSpPr>
            <a:spLocks noGrp="1"/>
          </p:cNvSpPr>
          <p:nvPr>
            <p:ph idx="1"/>
          </p:nvPr>
        </p:nvSpPr>
        <p:spPr>
          <a:xfrm>
            <a:off x="373471" y="2019362"/>
            <a:ext cx="5909884" cy="4195481"/>
          </a:xfrm>
        </p:spPr>
        <p:txBody>
          <a:bodyPr/>
          <a:lstStyle/>
          <a:p>
            <a:pPr marL="0" indent="0">
              <a:buNone/>
            </a:pPr>
            <a:r>
              <a:rPr lang="en-US" dirty="0"/>
              <a:t>Significance of Local Attractions: London's global appeal is in no small part due to its vast array of historical and cultural attractions. These iconic sites not only showcase the city's history but also offer unique experiences to tourists from all walks of life.</a:t>
            </a:r>
            <a:endParaRPr lang="ru-UA" dirty="0"/>
          </a:p>
        </p:txBody>
      </p:sp>
      <p:pic>
        <p:nvPicPr>
          <p:cNvPr id="3074" name="Picture 2" descr="When to Go and Other Fast Facts for London, England">
            <a:extLst>
              <a:ext uri="{FF2B5EF4-FFF2-40B4-BE49-F238E27FC236}">
                <a16:creationId xmlns:a16="http://schemas.microsoft.com/office/drawing/2014/main" id="{3CB352AE-C5C6-4F4C-8244-AE80666ACD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5222" y="1939952"/>
            <a:ext cx="2473355" cy="3710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347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619801-5F03-45DD-9AFD-295A48C50AFD}"/>
              </a:ext>
            </a:extLst>
          </p:cNvPr>
          <p:cNvSpPr>
            <a:spLocks noGrp="1"/>
          </p:cNvSpPr>
          <p:nvPr>
            <p:ph type="title"/>
          </p:nvPr>
        </p:nvSpPr>
        <p:spPr>
          <a:xfrm>
            <a:off x="3371055" y="486273"/>
            <a:ext cx="5449889" cy="1400530"/>
          </a:xfrm>
        </p:spPr>
        <p:txBody>
          <a:bodyPr/>
          <a:lstStyle/>
          <a:p>
            <a:r>
              <a:rPr lang="en-US" b="1" dirty="0"/>
              <a:t>Top 5 Attractions</a:t>
            </a:r>
            <a:endParaRPr lang="ru-UA" dirty="0"/>
          </a:p>
        </p:txBody>
      </p:sp>
      <p:sp>
        <p:nvSpPr>
          <p:cNvPr id="3" name="Объект 2">
            <a:extLst>
              <a:ext uri="{FF2B5EF4-FFF2-40B4-BE49-F238E27FC236}">
                <a16:creationId xmlns:a16="http://schemas.microsoft.com/office/drawing/2014/main" id="{0659FB0A-F27F-4D5A-890E-B66F649E0C87}"/>
              </a:ext>
            </a:extLst>
          </p:cNvPr>
          <p:cNvSpPr>
            <a:spLocks noGrp="1"/>
          </p:cNvSpPr>
          <p:nvPr>
            <p:ph idx="1"/>
          </p:nvPr>
        </p:nvSpPr>
        <p:spPr/>
        <p:txBody>
          <a:bodyPr/>
          <a:lstStyle/>
          <a:p>
            <a:pPr marL="0" indent="0">
              <a:buNone/>
            </a:pPr>
            <a:r>
              <a:rPr lang="en-US" dirty="0"/>
              <a:t>Top 5 Attractions: Let's dive into the top five most visited places in London, each offering a distinct perspective on this incredible city.</a:t>
            </a:r>
            <a:endParaRPr lang="ru-RU" dirty="0"/>
          </a:p>
          <a:p>
            <a:pPr marL="0" indent="0">
              <a:buNone/>
            </a:pPr>
            <a:endParaRPr lang="ru-RU" dirty="0"/>
          </a:p>
          <a:p>
            <a:pPr marL="457200" indent="-457200">
              <a:buAutoNum type="arabicPeriod"/>
            </a:pPr>
            <a:r>
              <a:rPr lang="en-US" b="1" dirty="0"/>
              <a:t>The British Museum</a:t>
            </a:r>
          </a:p>
          <a:p>
            <a:pPr marL="457200" indent="-457200">
              <a:buAutoNum type="arabicPeriod"/>
            </a:pPr>
            <a:r>
              <a:rPr lang="en-US" b="1" dirty="0"/>
              <a:t>The Tower of London</a:t>
            </a:r>
          </a:p>
          <a:p>
            <a:pPr marL="457200" indent="-457200">
              <a:buAutoNum type="arabicPeriod"/>
            </a:pPr>
            <a:r>
              <a:rPr lang="en-US" b="1" dirty="0"/>
              <a:t>Buckingham Palace</a:t>
            </a:r>
          </a:p>
          <a:p>
            <a:pPr marL="457200" indent="-457200">
              <a:buAutoNum type="arabicPeriod"/>
            </a:pPr>
            <a:r>
              <a:rPr lang="en-US" b="1" dirty="0"/>
              <a:t>The London Eye</a:t>
            </a:r>
          </a:p>
          <a:p>
            <a:pPr marL="457200" indent="-457200">
              <a:buAutoNum type="arabicPeriod"/>
            </a:pPr>
            <a:r>
              <a:rPr lang="en-US" b="1" dirty="0"/>
              <a:t>The Tate Modern</a:t>
            </a:r>
            <a:endParaRPr lang="ru-RU" dirty="0"/>
          </a:p>
          <a:p>
            <a:pPr marL="0" indent="0">
              <a:buNone/>
            </a:pPr>
            <a:endParaRPr lang="ru-UA" dirty="0"/>
          </a:p>
        </p:txBody>
      </p:sp>
      <p:pic>
        <p:nvPicPr>
          <p:cNvPr id="4098" name="Picture 2" descr="The British Museum in London: tickets, opening times, exhibitions">
            <a:extLst>
              <a:ext uri="{FF2B5EF4-FFF2-40B4-BE49-F238E27FC236}">
                <a16:creationId xmlns:a16="http://schemas.microsoft.com/office/drawing/2014/main" id="{470774C0-89F4-4F55-B500-519272E085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3653" y="3196207"/>
            <a:ext cx="3885035" cy="2185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002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9320142-0C80-49BA-87EA-DC50BCADBB63}"/>
              </a:ext>
            </a:extLst>
          </p:cNvPr>
          <p:cNvSpPr>
            <a:spLocks noGrp="1"/>
          </p:cNvSpPr>
          <p:nvPr>
            <p:ph type="title"/>
          </p:nvPr>
        </p:nvSpPr>
        <p:spPr>
          <a:xfrm>
            <a:off x="3371055" y="469496"/>
            <a:ext cx="5449889" cy="1400530"/>
          </a:xfrm>
        </p:spPr>
        <p:txBody>
          <a:bodyPr/>
          <a:lstStyle/>
          <a:p>
            <a:r>
              <a:rPr lang="en-US" b="1" dirty="0"/>
              <a:t>The British Museum</a:t>
            </a:r>
            <a:endParaRPr lang="ru-UA" dirty="0"/>
          </a:p>
        </p:txBody>
      </p:sp>
      <p:sp>
        <p:nvSpPr>
          <p:cNvPr id="3" name="Объект 2">
            <a:extLst>
              <a:ext uri="{FF2B5EF4-FFF2-40B4-BE49-F238E27FC236}">
                <a16:creationId xmlns:a16="http://schemas.microsoft.com/office/drawing/2014/main" id="{A5E59411-4E5B-43BB-9343-D4FBA5B448B2}"/>
              </a:ext>
            </a:extLst>
          </p:cNvPr>
          <p:cNvSpPr>
            <a:spLocks noGrp="1"/>
          </p:cNvSpPr>
          <p:nvPr>
            <p:ph idx="1"/>
          </p:nvPr>
        </p:nvSpPr>
        <p:spPr>
          <a:xfrm>
            <a:off x="706232" y="2027751"/>
            <a:ext cx="5389767" cy="4195481"/>
          </a:xfrm>
        </p:spPr>
        <p:txBody>
          <a:bodyPr/>
          <a:lstStyle/>
          <a:p>
            <a:pPr marL="0" indent="0">
              <a:buNone/>
            </a:pPr>
            <a:r>
              <a:rPr lang="en-US" dirty="0"/>
              <a:t>The British Museum is one of the most astonishing places in London and in the world. It houses over 8 million artifacts from various epochs and cultures. Visitors can explore treasures from ancient civilizations and contemporary art. The museum's crown jewel is the Rosetta Stone, where history and art beautifully intersect.</a:t>
            </a:r>
            <a:endParaRPr lang="ru-UA" dirty="0"/>
          </a:p>
        </p:txBody>
      </p:sp>
      <p:pic>
        <p:nvPicPr>
          <p:cNvPr id="5122" name="Picture 2" descr="British Museum - Wikipedia">
            <a:extLst>
              <a:ext uri="{FF2B5EF4-FFF2-40B4-BE49-F238E27FC236}">
                <a16:creationId xmlns:a16="http://schemas.microsoft.com/office/drawing/2014/main" id="{549D0F98-C285-4DEC-99C4-80A5C8B274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7858" y="1410194"/>
            <a:ext cx="3526172" cy="264462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British Museum from home | British Museum">
            <a:extLst>
              <a:ext uri="{FF2B5EF4-FFF2-40B4-BE49-F238E27FC236}">
                <a16:creationId xmlns:a16="http://schemas.microsoft.com/office/drawing/2014/main" id="{A9CFE371-1232-41A2-9826-131F0FA18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5132" y="4310471"/>
            <a:ext cx="3528898" cy="2274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394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6904DC-8594-4182-9F19-D3F1A36D6268}"/>
              </a:ext>
            </a:extLst>
          </p:cNvPr>
          <p:cNvSpPr>
            <a:spLocks noGrp="1"/>
          </p:cNvSpPr>
          <p:nvPr>
            <p:ph type="title"/>
          </p:nvPr>
        </p:nvSpPr>
        <p:spPr>
          <a:xfrm>
            <a:off x="2765650" y="511440"/>
            <a:ext cx="6660700" cy="1400530"/>
          </a:xfrm>
        </p:spPr>
        <p:txBody>
          <a:bodyPr/>
          <a:lstStyle/>
          <a:p>
            <a:r>
              <a:rPr lang="en-US" b="1" dirty="0"/>
              <a:t>The Tower of London</a:t>
            </a:r>
            <a:endParaRPr lang="ru-UA" dirty="0"/>
          </a:p>
        </p:txBody>
      </p:sp>
      <p:sp>
        <p:nvSpPr>
          <p:cNvPr id="3" name="Объект 2">
            <a:extLst>
              <a:ext uri="{FF2B5EF4-FFF2-40B4-BE49-F238E27FC236}">
                <a16:creationId xmlns:a16="http://schemas.microsoft.com/office/drawing/2014/main" id="{82484CBF-74E6-40D1-AC3D-1B6EA6271B58}"/>
              </a:ext>
            </a:extLst>
          </p:cNvPr>
          <p:cNvSpPr>
            <a:spLocks noGrp="1"/>
          </p:cNvSpPr>
          <p:nvPr>
            <p:ph idx="1"/>
          </p:nvPr>
        </p:nvSpPr>
        <p:spPr>
          <a:xfrm>
            <a:off x="1103312" y="2052918"/>
            <a:ext cx="4710259" cy="4195481"/>
          </a:xfrm>
        </p:spPr>
        <p:txBody>
          <a:bodyPr/>
          <a:lstStyle/>
          <a:p>
            <a:pPr marL="0" indent="0">
              <a:buNone/>
            </a:pPr>
            <a:r>
              <a:rPr lang="en-US" dirty="0"/>
              <a:t>The Tower of London is a historic complex, featuring a castle, walls, and numerous towers that played a significant role in British history. It is home to the Crown Jewels, including the Royal Crown. A visit to the Tower allows you to immerse yourself in history and learn about famous prisoners and events that took place within these walls.</a:t>
            </a:r>
            <a:endParaRPr lang="ru-UA" dirty="0"/>
          </a:p>
        </p:txBody>
      </p:sp>
      <p:pic>
        <p:nvPicPr>
          <p:cNvPr id="6146" name="Picture 2" descr="Tower of London — Museum Review | Condé Nast Traveler">
            <a:extLst>
              <a:ext uri="{FF2B5EF4-FFF2-40B4-BE49-F238E27FC236}">
                <a16:creationId xmlns:a16="http://schemas.microsoft.com/office/drawing/2014/main" id="{4A9751B7-318D-452C-B622-520CD340D2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3817" y="1635133"/>
            <a:ext cx="3733940" cy="209985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Tower of London World Heritage Site | Tower of London | Historic Royal  Palaces">
            <a:extLst>
              <a:ext uri="{FF2B5EF4-FFF2-40B4-BE49-F238E27FC236}">
                <a16:creationId xmlns:a16="http://schemas.microsoft.com/office/drawing/2014/main" id="{081388A9-8053-45A3-9D6E-6AF193B86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1743" y="4150658"/>
            <a:ext cx="5150840" cy="193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459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07B20A-CD1C-40FC-BB87-A49AC852EBCC}"/>
              </a:ext>
            </a:extLst>
          </p:cNvPr>
          <p:cNvSpPr>
            <a:spLocks noGrp="1"/>
          </p:cNvSpPr>
          <p:nvPr>
            <p:ph type="title"/>
          </p:nvPr>
        </p:nvSpPr>
        <p:spPr>
          <a:xfrm>
            <a:off x="2937624" y="444329"/>
            <a:ext cx="6316751" cy="1400530"/>
          </a:xfrm>
        </p:spPr>
        <p:txBody>
          <a:bodyPr/>
          <a:lstStyle/>
          <a:p>
            <a:r>
              <a:rPr lang="en-US" b="1" dirty="0"/>
              <a:t>Buckingham Palace</a:t>
            </a:r>
            <a:endParaRPr lang="ru-UA" dirty="0"/>
          </a:p>
        </p:txBody>
      </p:sp>
      <p:sp>
        <p:nvSpPr>
          <p:cNvPr id="3" name="Объект 2">
            <a:extLst>
              <a:ext uri="{FF2B5EF4-FFF2-40B4-BE49-F238E27FC236}">
                <a16:creationId xmlns:a16="http://schemas.microsoft.com/office/drawing/2014/main" id="{0917B58F-EBB8-4E20-BBD9-4F9E0D0C6B86}"/>
              </a:ext>
            </a:extLst>
          </p:cNvPr>
          <p:cNvSpPr>
            <a:spLocks noGrp="1"/>
          </p:cNvSpPr>
          <p:nvPr>
            <p:ph idx="1"/>
          </p:nvPr>
        </p:nvSpPr>
        <p:spPr>
          <a:xfrm>
            <a:off x="750975" y="2019362"/>
            <a:ext cx="4992688" cy="4195481"/>
          </a:xfrm>
        </p:spPr>
        <p:txBody>
          <a:bodyPr/>
          <a:lstStyle/>
          <a:p>
            <a:pPr marL="0" indent="0">
              <a:buNone/>
            </a:pPr>
            <a:r>
              <a:rPr lang="en-US" dirty="0"/>
              <a:t>Buckingham Palace serves as the official residence of the British monarch in London. It symbolizes royal authority and is a national emblem of the United Kingdom. Visitors can witness the Changing of the Guard ceremony, making it one of the most popular tourist attractions.</a:t>
            </a:r>
            <a:endParaRPr lang="ru-UA" dirty="0"/>
          </a:p>
        </p:txBody>
      </p:sp>
      <p:pic>
        <p:nvPicPr>
          <p:cNvPr id="7170" name="Picture 2" descr="Buckingham Palace | Sky HISTORY TV Channel">
            <a:extLst>
              <a:ext uri="{FF2B5EF4-FFF2-40B4-BE49-F238E27FC236}">
                <a16:creationId xmlns:a16="http://schemas.microsoft.com/office/drawing/2014/main" id="{8236C2C3-1DC3-450A-98AC-AD20A02E8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9101" y="1604918"/>
            <a:ext cx="3850547" cy="216593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oyal Residences: Buckingham Palace | The Royal Family">
            <a:extLst>
              <a:ext uri="{FF2B5EF4-FFF2-40B4-BE49-F238E27FC236}">
                <a16:creationId xmlns:a16="http://schemas.microsoft.com/office/drawing/2014/main" id="{13451E7E-5FDC-4B7A-998F-D46DC7C9D0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314" y="3996560"/>
            <a:ext cx="3604120" cy="2417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35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9DCCBE-EE16-4E2F-B9B9-4EA9ACA4926C}"/>
              </a:ext>
            </a:extLst>
          </p:cNvPr>
          <p:cNvSpPr>
            <a:spLocks noGrp="1"/>
          </p:cNvSpPr>
          <p:nvPr>
            <p:ph type="title"/>
          </p:nvPr>
        </p:nvSpPr>
        <p:spPr>
          <a:xfrm>
            <a:off x="3768135" y="393996"/>
            <a:ext cx="4655730" cy="1400530"/>
          </a:xfrm>
        </p:spPr>
        <p:txBody>
          <a:bodyPr/>
          <a:lstStyle/>
          <a:p>
            <a:r>
              <a:rPr lang="en-US" b="1" dirty="0"/>
              <a:t>The London Eye</a:t>
            </a:r>
            <a:endParaRPr lang="ru-UA" dirty="0"/>
          </a:p>
        </p:txBody>
      </p:sp>
      <p:sp>
        <p:nvSpPr>
          <p:cNvPr id="3" name="Объект 2">
            <a:extLst>
              <a:ext uri="{FF2B5EF4-FFF2-40B4-BE49-F238E27FC236}">
                <a16:creationId xmlns:a16="http://schemas.microsoft.com/office/drawing/2014/main" id="{98AF2FF5-8A50-44CF-8532-460B6D08DB45}"/>
              </a:ext>
            </a:extLst>
          </p:cNvPr>
          <p:cNvSpPr>
            <a:spLocks noGrp="1"/>
          </p:cNvSpPr>
          <p:nvPr>
            <p:ph idx="1"/>
          </p:nvPr>
        </p:nvSpPr>
        <p:spPr>
          <a:xfrm>
            <a:off x="826475" y="1910305"/>
            <a:ext cx="4408255" cy="4195481"/>
          </a:xfrm>
        </p:spPr>
        <p:txBody>
          <a:bodyPr/>
          <a:lstStyle/>
          <a:p>
            <a:pPr marL="0" indent="0">
              <a:buNone/>
            </a:pPr>
            <a:r>
              <a:rPr lang="en-US" dirty="0"/>
              <a:t>The London Eye is a giant observation wheel located on the South Bank of the River Thames, offering breathtaking panoramic views of the city. From the heights of the London Eye, you can enjoy an unparalleled bird's-eye view of London, including iconic landmarks such as Big Ben and the Parliament.</a:t>
            </a:r>
            <a:endParaRPr lang="ru-UA" dirty="0"/>
          </a:p>
        </p:txBody>
      </p:sp>
      <p:pic>
        <p:nvPicPr>
          <p:cNvPr id="8194" name="Picture 2" descr="Get London Eye Tickets | Combo Tickets &amp; Fast-Track Access">
            <a:extLst>
              <a:ext uri="{FF2B5EF4-FFF2-40B4-BE49-F238E27FC236}">
                <a16:creationId xmlns:a16="http://schemas.microsoft.com/office/drawing/2014/main" id="{B96214FC-F928-4BFE-A68E-D1A403BBC1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569" y="1432770"/>
            <a:ext cx="3391949" cy="211996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The London Eye announces headline sponsorship with lastminute.com -  Business Leader News">
            <a:extLst>
              <a:ext uri="{FF2B5EF4-FFF2-40B4-BE49-F238E27FC236}">
                <a16:creationId xmlns:a16="http://schemas.microsoft.com/office/drawing/2014/main" id="{5D58726C-A52E-4E99-BC5E-7C57A1ECD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6569" y="4026716"/>
            <a:ext cx="3395557" cy="2244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0572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он">
  <a:themeElements>
    <a:clrScheme name="Ион">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Ион">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Ион">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24</TotalTime>
  <Words>734</Words>
  <Application>Microsoft Office PowerPoint</Application>
  <PresentationFormat>Широкоэкранный</PresentationFormat>
  <Paragraphs>35</Paragraphs>
  <Slides>15</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15</vt:i4>
      </vt:variant>
    </vt:vector>
  </HeadingPairs>
  <TitlesOfParts>
    <vt:vector size="19" baseType="lpstr">
      <vt:lpstr>Arial</vt:lpstr>
      <vt:lpstr>Century Gothic</vt:lpstr>
      <vt:lpstr>Wingdings 3</vt:lpstr>
      <vt:lpstr>Ион</vt:lpstr>
      <vt:lpstr>The most visited places in london</vt:lpstr>
      <vt:lpstr>Introduction</vt:lpstr>
      <vt:lpstr>London Overview</vt:lpstr>
      <vt:lpstr>Significance of Local Attractions</vt:lpstr>
      <vt:lpstr>Top 5 Attractions</vt:lpstr>
      <vt:lpstr>The British Museum</vt:lpstr>
      <vt:lpstr>The Tower of London</vt:lpstr>
      <vt:lpstr>Buckingham Palace</vt:lpstr>
      <vt:lpstr>The London Eye</vt:lpstr>
      <vt:lpstr>The Tate Modern</vt:lpstr>
      <vt:lpstr>Interesting Facts About London</vt:lpstr>
      <vt:lpstr>Tourism in London</vt:lpstr>
      <vt:lpstr>Measuring Popularity</vt:lpstr>
      <vt:lpstr>Tips for Tourists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most visited places in london</dc:title>
  <dc:creator>Vladyslav</dc:creator>
  <cp:lastModifiedBy>Vladyslav</cp:lastModifiedBy>
  <cp:revision>1</cp:revision>
  <dcterms:created xsi:type="dcterms:W3CDTF">2023-10-23T16:44:28Z</dcterms:created>
  <dcterms:modified xsi:type="dcterms:W3CDTF">2023-10-23T17:08:59Z</dcterms:modified>
</cp:coreProperties>
</file>